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90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9" r:id="rId25"/>
    <p:sldId id="285" r:id="rId26"/>
    <p:sldId id="283" r:id="rId27"/>
    <p:sldId id="282" r:id="rId28"/>
    <p:sldId id="284" r:id="rId29"/>
    <p:sldId id="286" r:id="rId30"/>
    <p:sldId id="287" r:id="rId31"/>
    <p:sldId id="257" r:id="rId32"/>
    <p:sldId id="258" r:id="rId33"/>
    <p:sldId id="259" r:id="rId34"/>
    <p:sldId id="260" r:id="rId35"/>
    <p:sldId id="261" r:id="rId36"/>
    <p:sldId id="262" r:id="rId37"/>
    <p:sldId id="263" r:id="rId38"/>
    <p:sldId id="295" r:id="rId39"/>
    <p:sldId id="288" r:id="rId40"/>
    <p:sldId id="292" r:id="rId41"/>
    <p:sldId id="293" r:id="rId42"/>
    <p:sldId id="291" r:id="rId43"/>
    <p:sldId id="296" r:id="rId4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13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957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964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016500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073494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2020/11/25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70854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855734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670489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018907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4883342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005716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3359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125784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3431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37748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897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392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3526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316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720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2781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22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8629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875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112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985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7824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7BB5-D258-45D0-A3E0-A6EDAB3A365F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AD6-671F-4016-8400-173F5327E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6163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DA7D-03DE-4305-8C94-2C109CD4033A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989B-EDEA-4158-812A-5E5ACA552F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2361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3B7D-F04A-4CD4-B962-BFA672565276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6C10-94EE-431F-9521-FBD3E3DE67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889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EB59-B3BC-4FCA-8250-E7B42DE12FD4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4233-8FF2-4C8F-B74C-007199EBEA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79267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C591-45F5-4B58-93DF-15E9E60297D1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6A5F-C50C-43DA-ADE6-FA865A999A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6280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D137-5AF1-499E-803F-87E1F92CEE8C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B914-B9BC-46A7-A820-25D2E1CD48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1902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526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0D10-6363-4185-81D1-D00AB3E6788C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9FF1-2E82-4FDB-A709-008CA567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0942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E9E4-0588-4180-9F37-B70455BF1F11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37AE-AAA3-4B19-8279-B01E3693E8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0139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82CB-0500-418A-BA47-05EFD84AE9F2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E3ACF-6A23-4A0F-8F3F-732E69305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0372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99E0-74EB-4FEB-8A17-56AD7DD8D337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DE9BF-0C69-4C48-8610-DF9BE96572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664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9699-198A-4BF8-9095-16D6622C666E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C808-71F6-4C6A-A86C-D23FA9D18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017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994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667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121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056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081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63B87-F250-4CA9-955D-FDD211CF129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02199-085F-4339-8DD9-C11684D3DB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384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11/25/2020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37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/>
              <a:t>2020/11/25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29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1E2391-0A5F-49EF-95D0-96F074267875}" type="datetimeFigureOut">
              <a:rPr lang="en-US" altLang="zh-TW"/>
              <a:pPr>
                <a:defRPr/>
              </a:pPr>
              <a:t>11/25/2020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3CA60D-0AF1-49DC-AFC5-DFB8369948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069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New Look Sports Day - Moreton Ha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81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75381" y="-157655"/>
            <a:ext cx="5691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FFFF00"/>
                </a:solidFill>
                <a:latin typeface="EngTRESS A" panose="02000500000000000000" pitchFamily="2" charset="0"/>
              </a:rPr>
              <a:t>Sports Day</a:t>
            </a:r>
            <a:endParaRPr lang="zh-TW" altLang="en-US" sz="8000" b="1" dirty="0">
              <a:solidFill>
                <a:srgbClr val="FFFF00"/>
              </a:solidFill>
              <a:latin typeface="EngTRESS A" panose="02000500000000000000" pitchFamily="2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453350" y="3429000"/>
            <a:ext cx="5738650" cy="34163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跳欄 </a:t>
            </a:r>
            <a:r>
              <a:rPr lang="en-US" altLang="zh-TW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hurdles</a:t>
            </a:r>
          </a:p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跳遠 </a:t>
            </a:r>
            <a:r>
              <a:rPr lang="en-US" altLang="zh-TW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long jump</a:t>
            </a:r>
          </a:p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接力賽跑 </a:t>
            </a:r>
            <a:r>
              <a:rPr lang="en-US" altLang="zh-TW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relay race</a:t>
            </a:r>
          </a:p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跳高 </a:t>
            </a:r>
            <a:r>
              <a:rPr lang="en-US" altLang="zh-TW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high jump</a:t>
            </a:r>
          </a:p>
          <a:p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振作起来！ </a:t>
            </a:r>
            <a:r>
              <a:rPr lang="en-US" altLang="zh-TW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en-US" altLang="zh-TW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Cheer up!</a:t>
            </a:r>
          </a:p>
          <a:p>
            <a:r>
              <a:rPr lang="zh-TW" altLang="en-US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啦啦隊 </a:t>
            </a:r>
            <a:r>
              <a:rPr lang="en-US" altLang="zh-TW" sz="36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cheerleading</a:t>
            </a:r>
            <a:endParaRPr lang="zh-TW" altLang="en-US" sz="36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91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932793" y="63948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gr</a:t>
            </a:r>
            <a:r>
              <a:rPr lang="en-US" altLang="zh-TW" sz="150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90" y="2450382"/>
            <a:ext cx="7884731" cy="43988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24204" y="12101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/e/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napa valley GIFs - Primo GIF - Latest Animated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64" y="1833480"/>
            <a:ext cx="7112330" cy="502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150883" y="0"/>
            <a:ext cx="7157545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grape wine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28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65525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 or</a:t>
            </a:r>
            <a:r>
              <a:rPr lang="en-US" altLang="zh-TW" sz="15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nge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36" y="2469274"/>
            <a:ext cx="4388726" cy="438872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79128" y="166793"/>
            <a:ext cx="660758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/ɪ/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72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44062" y="55431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or</a:t>
            </a:r>
            <a:r>
              <a:rPr lang="en-US" altLang="zh-TW" sz="15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nges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893" y="2311400"/>
            <a:ext cx="6819900" cy="4546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18935" y="0"/>
            <a:ext cx="660758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/ɪ/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4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st orange juice GIFs - Primo GIF - Latest Animated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19" y="1862048"/>
            <a:ext cx="5819557" cy="499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50883" y="0"/>
            <a:ext cx="8686800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orange juice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100" name="Picture 4" descr="Juicer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76" y="2597518"/>
            <a:ext cx="3657600" cy="365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9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86407" y="714483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p</a:t>
            </a:r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b="1" u="sng" dirty="0" smtClean="0">
                <a:solidFill>
                  <a:srgbClr val="C09A10"/>
                </a:solidFill>
                <a:latin typeface="Comic Sans MS" panose="030F0702030302020204" pitchFamily="66" charset="0"/>
              </a:rPr>
              <a:t>ay</a:t>
            </a:r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607" y="2504956"/>
            <a:ext cx="6432331" cy="435304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50480" y="59231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/ə/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291556" y="93279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/ə/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70180" y="127327"/>
            <a:ext cx="942887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C09A1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en-US" altLang="zh-TW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9A1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aɪ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C09A1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9A1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80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12229" y="620266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b="1" u="sng" dirty="0" smtClean="0">
                <a:solidFill>
                  <a:srgbClr val="C09A10"/>
                </a:solidFill>
                <a:latin typeface="Comic Sans MS" panose="030F0702030302020204" pitchFamily="66" charset="0"/>
              </a:rPr>
              <a:t>ay</a:t>
            </a:r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56" y="2404241"/>
            <a:ext cx="5938344" cy="445375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57707" y="5411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/ə/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98783" y="39459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/ə/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77407" y="73507"/>
            <a:ext cx="942887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C09A1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</a:t>
            </a:r>
            <a:r>
              <a:rPr kumimoji="0" lang="en-US" altLang="zh-TW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9A1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aɪ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C09A1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9A1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8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paya Milkshake Papaya Milk Recipe – Ma Recip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7" y="2506716"/>
            <a:ext cx="6526925" cy="43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ealthy Smoothie Recipes - EatingW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80" y="2506715"/>
            <a:ext cx="4234300" cy="43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09752" y="937057"/>
            <a:ext cx="116822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papaya milk/smoothie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01" y="1992433"/>
            <a:ext cx="5724197" cy="486556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36027" y="666870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12500" dirty="0" smtClean="0">
                <a:latin typeface="Comic Sans MS" panose="030F0702030302020204" pitchFamily="66" charset="0"/>
              </a:rPr>
              <a:t>a w</a:t>
            </a:r>
            <a:r>
              <a:rPr lang="en-US" altLang="zh-TW" sz="12500" b="1" dirty="0" smtClean="0">
                <a:solidFill>
                  <a:srgbClr val="F70DCA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2500" dirty="0" smtClean="0">
                <a:latin typeface="Comic Sans MS" panose="030F0702030302020204" pitchFamily="66" charset="0"/>
              </a:rPr>
              <a:t>termelon</a:t>
            </a:r>
            <a:endParaRPr lang="zh-TW" altLang="en-US" sz="12500" dirty="0">
              <a:latin typeface="Comic Sans MS" panose="030F0702030302020204" pitchFamily="66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18949" y="11935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70DCA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/ɔ/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70DCA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06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614525" y="654980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12500" dirty="0" smtClean="0">
                <a:latin typeface="Comic Sans MS" panose="030F0702030302020204" pitchFamily="66" charset="0"/>
              </a:rPr>
              <a:t>w</a:t>
            </a:r>
            <a:r>
              <a:rPr lang="en-US" altLang="zh-TW" sz="12500" b="1" dirty="0" smtClean="0">
                <a:solidFill>
                  <a:srgbClr val="F70DCA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2500" dirty="0" smtClean="0">
                <a:latin typeface="Comic Sans MS" panose="030F0702030302020204" pitchFamily="66" charset="0"/>
              </a:rPr>
              <a:t>termelons</a:t>
            </a:r>
            <a:endParaRPr lang="zh-TW" altLang="en-US" sz="125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4" y="1980543"/>
            <a:ext cx="9029043" cy="48324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36535" y="43466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70DCA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/ɔ/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70DCA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82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▷ Cheerleader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497" y="1702677"/>
            <a:ext cx="6427601" cy="5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想法泡泡: 雲朵 4">
            <a:extLst>
              <a:ext uri="{FF2B5EF4-FFF2-40B4-BE49-F238E27FC236}">
                <a16:creationId xmlns:a16="http://schemas.microsoft.com/office/drawing/2014/main" id="{0A4433F7-7CEF-4257-8C39-B6F2B806C6D8}"/>
              </a:ext>
            </a:extLst>
          </p:cNvPr>
          <p:cNvSpPr/>
          <p:nvPr/>
        </p:nvSpPr>
        <p:spPr>
          <a:xfrm>
            <a:off x="6542690" y="0"/>
            <a:ext cx="6096817" cy="2238703"/>
          </a:xfrm>
          <a:prstGeom prst="cloudCallout">
            <a:avLst>
              <a:gd name="adj1" fmla="val -7437"/>
              <a:gd name="adj2" fmla="val 80668"/>
            </a:avLst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 smtClean="0">
                <a:solidFill>
                  <a:srgbClr val="FFFF00"/>
                </a:solidFill>
                <a:latin typeface="EngTRESS A" panose="02000500000000000000" pitchFamily="2" charset="0"/>
                <a:ea typeface="微軟正黑體" panose="020B0604030504040204" pitchFamily="34" charset="-120"/>
              </a:rPr>
              <a:t>We were busy last weekend, but…..yes, we did. </a:t>
            </a:r>
            <a:endParaRPr lang="zh-TW" altLang="en-US" sz="4000" b="1" kern="0" dirty="0">
              <a:solidFill>
                <a:srgbClr val="FFFF00"/>
              </a:solidFill>
              <a:latin typeface="EngTRESS A" panose="02000500000000000000" pitchFamily="2" charset="0"/>
              <a:ea typeface="微軟正黑體" panose="020B0604030504040204" pitchFamily="34" charset="-120"/>
            </a:endParaRPr>
          </a:p>
        </p:txBody>
      </p:sp>
      <p:pic>
        <p:nvPicPr>
          <p:cNvPr id="2052" name="Picture 4" descr="Free High Jump animations and animated gifs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80" y="2172892"/>
            <a:ext cx="5322717" cy="384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語音泡泡: 橢圓形 3">
            <a:extLst>
              <a:ext uri="{FF2B5EF4-FFF2-40B4-BE49-F238E27FC236}">
                <a16:creationId xmlns:a16="http://schemas.microsoft.com/office/drawing/2014/main" id="{90303DA1-8F15-4B0D-A3DE-BC8A89BAFCE9}"/>
              </a:ext>
            </a:extLst>
          </p:cNvPr>
          <p:cNvSpPr/>
          <p:nvPr/>
        </p:nvSpPr>
        <p:spPr>
          <a:xfrm>
            <a:off x="129780" y="426892"/>
            <a:ext cx="5040986" cy="1384917"/>
          </a:xfrm>
          <a:prstGeom prst="wedgeEllipseCallout">
            <a:avLst>
              <a:gd name="adj1" fmla="val 5748"/>
              <a:gd name="adj2" fmla="val 103139"/>
            </a:avLst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TW" sz="4000" b="1" kern="0" dirty="0">
                <a:solidFill>
                  <a:prstClr val="white"/>
                </a:solidFill>
                <a:latin typeface="EngTRESS A" panose="02000500000000000000" pitchFamily="2" charset="0"/>
                <a:ea typeface="微軟正黑體" panose="020B0604030504040204" pitchFamily="34" charset="-120"/>
              </a:rPr>
              <a:t>Did you do your homework?</a:t>
            </a:r>
            <a:endParaRPr lang="zh-TW" altLang="en-US" sz="4000" b="1" kern="0" dirty="0">
              <a:solidFill>
                <a:prstClr val="white"/>
              </a:solidFill>
              <a:latin typeface="EngTRESS A" panose="02000500000000000000" pitchFamily="2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698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2911" y="141889"/>
            <a:ext cx="1168224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watermelon shaved ice</a:t>
            </a:r>
            <a:endParaRPr kumimoji="0" lang="zh-TW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28" name="Picture 4" descr="Pin on YUMMY Food/Drin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522" y="1592317"/>
            <a:ext cx="5871340" cy="52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01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5"/>
          <p:cNvSpPr>
            <a:spLocks noGrp="1"/>
          </p:cNvSpPr>
          <p:nvPr>
            <p:ph type="subTitle" idx="1"/>
          </p:nvPr>
        </p:nvSpPr>
        <p:spPr>
          <a:xfrm>
            <a:off x="1413641" y="433169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TW" sz="8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Vocabulary test</a:t>
            </a:r>
            <a:endParaRPr lang="zh-TW" altLang="en-US" sz="8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683" y="1950982"/>
            <a:ext cx="6542690" cy="49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26" y="0"/>
            <a:ext cx="4574286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69724" y="712884"/>
            <a:ext cx="58805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 They’re 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banana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bananas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ballons</a:t>
            </a:r>
            <a:endParaRPr kumimoji="0" lang="zh-TW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1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28"/>
            <a:ext cx="7041931" cy="5281448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252138" y="797510"/>
            <a:ext cx="4766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 They’re 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ppapyas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papayas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payapas</a:t>
            </a:r>
            <a:endParaRPr kumimoji="0" lang="zh-TW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64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1" y="1285875"/>
            <a:ext cx="6438900" cy="428625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252138" y="797510"/>
            <a:ext cx="4766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 They’re 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cherries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grapes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apples</a:t>
            </a:r>
            <a:endParaRPr kumimoji="0" lang="zh-TW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8" y="200080"/>
            <a:ext cx="4565431" cy="66579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69724" y="712884"/>
            <a:ext cx="4766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 They’re 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7200" dirty="0" smtClean="0">
                <a:solidFill>
                  <a:srgbClr val="0000FF"/>
                </a:solidFill>
                <a:latin typeface="Comic Sans MS" panose="030F0702030302020204" pitchFamily="66" charset="0"/>
                <a:ea typeface="新細明體" panose="02020500000000000000" pitchFamily="18" charset="-120"/>
              </a:rPr>
              <a:t>gorillas</a:t>
            </a:r>
            <a:endParaRPr kumimoji="0" lang="en-US" altLang="zh-TW" sz="7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guavas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grapes</a:t>
            </a:r>
            <a:endParaRPr kumimoji="0" lang="zh-TW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9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7" r="15709"/>
          <a:stretch/>
        </p:blipFill>
        <p:spPr>
          <a:xfrm>
            <a:off x="0" y="369095"/>
            <a:ext cx="6174875" cy="52434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311462" y="744415"/>
            <a:ext cx="588053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 They’re 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oringes</a:t>
            </a:r>
            <a:endParaRPr kumimoji="0" lang="en-US" altLang="zh-TW" sz="7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octopus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oranges</a:t>
            </a:r>
            <a:endParaRPr kumimoji="0" lang="zh-TW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37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5" y="0"/>
            <a:ext cx="10205186" cy="369356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15158" y="3836893"/>
            <a:ext cx="11776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What are these? They’re 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watermelons     waterfalls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          </a:t>
            </a:r>
            <a:r>
              <a:rPr kumimoji="0" lang="en-US" altLang="zh-TW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waterpools</a:t>
            </a:r>
            <a:endParaRPr kumimoji="0" lang="zh-TW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25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54480" y="402336"/>
            <a:ext cx="99212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this / that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1440" y="3452217"/>
            <a:ext cx="12100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these / those</a:t>
            </a:r>
            <a:endParaRPr kumimoji="0" lang="zh-TW" altLang="en-US" sz="1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箭號: 向下 3"/>
          <p:cNvSpPr/>
          <p:nvPr/>
        </p:nvSpPr>
        <p:spPr>
          <a:xfrm>
            <a:off x="2788920" y="2615184"/>
            <a:ext cx="841248" cy="12527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箭號: 向下 4"/>
          <p:cNvSpPr/>
          <p:nvPr/>
        </p:nvSpPr>
        <p:spPr>
          <a:xfrm>
            <a:off x="8967216" y="2615184"/>
            <a:ext cx="841248" cy="1252728"/>
          </a:xfrm>
          <a:prstGeom prst="downArrow">
            <a:avLst/>
          </a:prstGeom>
          <a:solidFill>
            <a:srgbClr val="F13F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192024" y="228600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這個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246888" y="5437632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這些</a:t>
            </a:r>
          </a:p>
        </p:txBody>
      </p:sp>
      <p:sp>
        <p:nvSpPr>
          <p:cNvPr id="8" name="矩形: 圓角 7"/>
          <p:cNvSpPr/>
          <p:nvPr/>
        </p:nvSpPr>
        <p:spPr>
          <a:xfrm>
            <a:off x="10183368" y="228600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那個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10430256" y="5437632"/>
            <a:ext cx="1581912" cy="6766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那些</a:t>
            </a:r>
          </a:p>
        </p:txBody>
      </p:sp>
    </p:spTree>
    <p:extLst>
      <p:ext uri="{BB962C8B-B14F-4D97-AF65-F5344CB8AC3E}">
        <p14:creationId xmlns:p14="http://schemas.microsoft.com/office/powerpoint/2010/main" val="2968363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0" b="46071"/>
          <a:stretch/>
        </p:blipFill>
        <p:spPr>
          <a:xfrm>
            <a:off x="1" y="1109708"/>
            <a:ext cx="6409944" cy="418138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51797" r="3550"/>
          <a:stretch/>
        </p:blipFill>
        <p:spPr>
          <a:xfrm>
            <a:off x="6089905" y="1109708"/>
            <a:ext cx="6102095" cy="435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49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63" y="2362546"/>
            <a:ext cx="7999029" cy="4495454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38200" y="63132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an </a:t>
            </a:r>
            <a:r>
              <a:rPr lang="en-US" altLang="zh-TW" sz="15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pple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34107" y="43782"/>
            <a:ext cx="947695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/æ/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9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s, That, These and Tho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90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116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0276"/>
            <a:ext cx="12212333" cy="520245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66983" y="4669654"/>
            <a:ext cx="1269506" cy="905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70150" y="4669654"/>
            <a:ext cx="1075870" cy="905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168491" y="4669654"/>
            <a:ext cx="257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This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58757" y="4706916"/>
            <a:ext cx="2574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This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469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3" y="1854657"/>
            <a:ext cx="7688063" cy="500334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61640" y="310718"/>
            <a:ext cx="11381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_______</a:t>
            </a:r>
            <a:r>
              <a:rPr kumimoji="0" lang="zh-TW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apples.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58283" y="479394"/>
            <a:ext cx="34622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These</a:t>
            </a:r>
            <a:endParaRPr kumimoji="0" lang="zh-TW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1221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25" y="2745350"/>
            <a:ext cx="1652310" cy="24809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221" y="2104008"/>
            <a:ext cx="4753992" cy="475399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10828" y="266329"/>
            <a:ext cx="11381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_____</a:t>
            </a:r>
            <a:r>
              <a:rPr kumimoji="0" lang="zh-TW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is a pineapple.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13390" y="384949"/>
            <a:ext cx="3373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That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24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93" y="4376987"/>
            <a:ext cx="3019148" cy="24810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67" y="146443"/>
            <a:ext cx="2286371" cy="228637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9"/>
          <a:stretch/>
        </p:blipFill>
        <p:spPr>
          <a:xfrm>
            <a:off x="9046344" y="146443"/>
            <a:ext cx="2414727" cy="14935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11803"/>
          <a:stretch/>
        </p:blipFill>
        <p:spPr>
          <a:xfrm>
            <a:off x="8851036" y="1659755"/>
            <a:ext cx="3222595" cy="126564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41538" y="1999613"/>
            <a:ext cx="113811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_____</a:t>
            </a:r>
            <a:r>
              <a:rPr kumimoji="0" lang="zh-TW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are pens, pineapples and apples.</a:t>
            </a:r>
            <a:endParaRPr kumimoji="0" lang="zh-TW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22773" y="2062829"/>
            <a:ext cx="3373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Those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84" y="935503"/>
            <a:ext cx="8685286" cy="455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12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3219" r="49540" b="12413"/>
          <a:stretch/>
        </p:blipFill>
        <p:spPr>
          <a:xfrm>
            <a:off x="509750" y="0"/>
            <a:ext cx="5481146" cy="687328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3556" r="48976" b="14979"/>
          <a:stretch/>
        </p:blipFill>
        <p:spPr>
          <a:xfrm>
            <a:off x="5990896" y="-15283"/>
            <a:ext cx="5739857" cy="687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42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104" y="2932057"/>
            <a:ext cx="6860628" cy="428789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063"/>
            <a:ext cx="5902684" cy="413187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45931" y="441434"/>
            <a:ext cx="9806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新細明體" panose="02020500000000000000" pitchFamily="18" charset="-120"/>
                <a:cs typeface="Aharoni" panose="02010803020104030203" pitchFamily="2" charset="-79"/>
              </a:rPr>
              <a:t>Let’s write a letter to Santa!</a:t>
            </a:r>
            <a:endParaRPr kumimoji="0" lang="zh-TW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新細明體" panose="02020500000000000000" pitchFamily="18" charset="-12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617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3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8" r="44959" b="20000"/>
          <a:stretch/>
        </p:blipFill>
        <p:spPr>
          <a:xfrm>
            <a:off x="0" y="0"/>
            <a:ext cx="5897986" cy="6920610"/>
          </a:xfrm>
          <a:prstGeom prst="rect">
            <a:avLst/>
          </a:prstGeom>
        </p:spPr>
      </p:pic>
      <p:pic>
        <p:nvPicPr>
          <p:cNvPr id="3074" name="Picture 2" descr="Mad Cry GIF - Mad Cry Baby - Discover &amp; Share GIFs | Cute cartoon images,  Cute love cartoons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058" y="3190821"/>
            <a:ext cx="3524250" cy="317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C-Clubhaus öffnet! | FC Olympia 1919 e.V. Kirrlac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182" y="148076"/>
            <a:ext cx="3042745" cy="30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955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6249" t="17348" r="12123" b="5927"/>
          <a:stretch/>
        </p:blipFill>
        <p:spPr>
          <a:xfrm>
            <a:off x="1213944" y="0"/>
            <a:ext cx="9774621" cy="68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28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a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pples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717" y="2311948"/>
            <a:ext cx="8103476" cy="452362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85045" y="0"/>
            <a:ext cx="947695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/æ/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88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2736492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2" y="303420"/>
            <a:ext cx="2391338" cy="11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Top Star W Stickers for Android &amp; iO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035" name="文字方塊 2"/>
          <p:cNvSpPr txBox="1">
            <a:spLocks noChangeArrowheads="1"/>
          </p:cNvSpPr>
          <p:nvPr/>
        </p:nvSpPr>
        <p:spPr bwMode="auto">
          <a:xfrm>
            <a:off x="155575" y="2045441"/>
            <a:ext cx="1241716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CD2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11-19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CD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時跟著大聲唸。完成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請家長在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課本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P51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可換印章。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en-US" altLang="zh-TW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寄給聖誕老公公的卡片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美編部分</a:t>
            </a:r>
            <a:r>
              <a:rPr lang="en-US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en-US" altLang="zh-TW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，下週第一堂英語課交。</a:t>
            </a:r>
            <a:endParaRPr kumimoji="0" lang="en-US" altLang="zh-TW" sz="5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9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sterchef GIF by Fox TV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80" y="1780809"/>
            <a:ext cx="9002110" cy="507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655380" y="0"/>
            <a:ext cx="6180083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apple pie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42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575987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b</a:t>
            </a:r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</a:t>
            </a:r>
            <a:r>
              <a:rPr lang="en-US" altLang="zh-TW" sz="15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n</a:t>
            </a:r>
            <a:r>
              <a:rPr lang="en-US" altLang="zh-TW" sz="15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zh-TW" altLang="en-US" sz="15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287" y="1901551"/>
            <a:ext cx="8850367" cy="49739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20108" y="1"/>
            <a:ext cx="947695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/æ/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49570" y="0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/ə/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49819" y="0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/ə/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5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b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a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n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a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n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a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s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23" y="1975287"/>
            <a:ext cx="6327884" cy="49104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90852" y="1"/>
            <a:ext cx="947695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/æ/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65463" y="0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/ə/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420563" y="0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/ə/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7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83324" y="252247"/>
            <a:ext cx="1043677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Thai banana pancake</a:t>
            </a:r>
            <a:endParaRPr kumimoji="0" lang="zh-TW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52" name="Picture 4" descr="pancake | 8guava.com 8番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3"/>
          <a:stretch/>
        </p:blipFill>
        <p:spPr bwMode="auto">
          <a:xfrm>
            <a:off x="5801710" y="1452576"/>
            <a:ext cx="4683516" cy="540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's: 世界美食巡禮X香蕉煎餅泰好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5" y="2394495"/>
            <a:ext cx="5315059" cy="31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86407" y="636019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a gr</a:t>
            </a:r>
            <a:r>
              <a:rPr lang="en-US" altLang="zh-TW" sz="150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15000" dirty="0" smtClean="0">
                <a:latin typeface="Comic Sans MS" panose="030F0702030302020204" pitchFamily="66" charset="0"/>
              </a:rPr>
              <a:t>p</a:t>
            </a:r>
            <a:r>
              <a:rPr lang="en-US" altLang="zh-TW" sz="150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</a:t>
            </a:r>
            <a:endParaRPr lang="zh-TW" altLang="en-US" sz="15000" b="1" u="sng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33258"/>
            <a:ext cx="7756634" cy="41730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021" y="3156882"/>
            <a:ext cx="3829979" cy="229798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054369" y="49811"/>
            <a:ext cx="750526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/e/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0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292</Words>
  <Application>Microsoft Office PowerPoint</Application>
  <PresentationFormat>寬螢幕</PresentationFormat>
  <Paragraphs>97</Paragraphs>
  <Slides>40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40</vt:i4>
      </vt:variant>
    </vt:vector>
  </HeadingPairs>
  <TitlesOfParts>
    <vt:vector size="54" baseType="lpstr">
      <vt:lpstr>Aharoni</vt:lpstr>
      <vt:lpstr>宋体</vt:lpstr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EngTRESS A</vt:lpstr>
      <vt:lpstr>Office 佈景主題</vt:lpstr>
      <vt:lpstr>回顧</vt:lpstr>
      <vt:lpstr>1_Office 佈景主題</vt:lpstr>
      <vt:lpstr>1_Day_Dreaming_SHIP_TP102737818</vt:lpstr>
      <vt:lpstr>PowerPoint 簡報</vt:lpstr>
      <vt:lpstr>PowerPoint 簡報</vt:lpstr>
      <vt:lpstr>an apple</vt:lpstr>
      <vt:lpstr>PowerPoint 簡報</vt:lpstr>
      <vt:lpstr>PowerPoint 簡報</vt:lpstr>
      <vt:lpstr>a banana</vt:lpstr>
      <vt:lpstr>PowerPoint 簡報</vt:lpstr>
      <vt:lpstr>PowerPoint 簡報</vt:lpstr>
      <vt:lpstr>a grape</vt:lpstr>
      <vt:lpstr>grapes</vt:lpstr>
      <vt:lpstr>PowerPoint 簡報</vt:lpstr>
      <vt:lpstr>an orange</vt:lpstr>
      <vt:lpstr>oranges</vt:lpstr>
      <vt:lpstr>PowerPoint 簡報</vt:lpstr>
      <vt:lpstr>a papaya</vt:lpstr>
      <vt:lpstr>papayas</vt:lpstr>
      <vt:lpstr>PowerPoint 簡報</vt:lpstr>
      <vt:lpstr>a watermelon</vt:lpstr>
      <vt:lpstr>watermelons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15</cp:revision>
  <dcterms:created xsi:type="dcterms:W3CDTF">2020-11-19T07:01:16Z</dcterms:created>
  <dcterms:modified xsi:type="dcterms:W3CDTF">2020-11-25T00:18:57Z</dcterms:modified>
</cp:coreProperties>
</file>